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1" r:id="rId2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6424" autoAdjust="0"/>
  </p:normalViewPr>
  <p:slideViewPr>
    <p:cSldViewPr snapToGrid="0">
      <p:cViewPr varScale="1">
        <p:scale>
          <a:sx n="43" d="100"/>
          <a:sy n="43" d="100"/>
        </p:scale>
        <p:origin x="-2478" y="-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6F209-095A-4CCB-80DF-89A0AB3B9E61}" type="datetimeFigureOut">
              <a:rPr lang="zh-TW" altLang="en-US" smtClean="0"/>
              <a:t>2018/3/13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1143000"/>
            <a:ext cx="2133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DF541-5886-4E64-8B35-D7BA78DFFB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3246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63CB-7E8B-4429-AF51-BAC6CD0CB2C1}" type="datetimeFigureOut">
              <a:rPr lang="zh-TW" altLang="en-US" smtClean="0"/>
              <a:t>2018/3/13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4ADE-CBF1-48D6-B308-62B56B6079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7187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63CB-7E8B-4429-AF51-BAC6CD0CB2C1}" type="datetimeFigureOut">
              <a:rPr lang="zh-TW" altLang="en-US" smtClean="0"/>
              <a:t>2018/3/13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4ADE-CBF1-48D6-B308-62B56B6079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938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63CB-7E8B-4429-AF51-BAC6CD0CB2C1}" type="datetimeFigureOut">
              <a:rPr lang="zh-TW" altLang="en-US" smtClean="0"/>
              <a:t>2018/3/13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4ADE-CBF1-48D6-B308-62B56B6079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7864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63CB-7E8B-4429-AF51-BAC6CD0CB2C1}" type="datetimeFigureOut">
              <a:rPr lang="zh-TW" altLang="en-US" smtClean="0"/>
              <a:t>2018/3/13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4ADE-CBF1-48D6-B308-62B56B6079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0339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63CB-7E8B-4429-AF51-BAC6CD0CB2C1}" type="datetimeFigureOut">
              <a:rPr lang="zh-TW" altLang="en-US" smtClean="0"/>
              <a:t>2018/3/13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4ADE-CBF1-48D6-B308-62B56B6079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6834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63CB-7E8B-4429-AF51-BAC6CD0CB2C1}" type="datetimeFigureOut">
              <a:rPr lang="zh-TW" altLang="en-US" smtClean="0"/>
              <a:t>2018/3/13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4ADE-CBF1-48D6-B308-62B56B6079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4732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63CB-7E8B-4429-AF51-BAC6CD0CB2C1}" type="datetimeFigureOut">
              <a:rPr lang="zh-TW" altLang="en-US" smtClean="0"/>
              <a:t>2018/3/13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4ADE-CBF1-48D6-B308-62B56B6079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645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63CB-7E8B-4429-AF51-BAC6CD0CB2C1}" type="datetimeFigureOut">
              <a:rPr lang="zh-TW" altLang="en-US" smtClean="0"/>
              <a:t>2018/3/13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4ADE-CBF1-48D6-B308-62B56B6079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8514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63CB-7E8B-4429-AF51-BAC6CD0CB2C1}" type="datetimeFigureOut">
              <a:rPr lang="zh-TW" altLang="en-US" smtClean="0"/>
              <a:t>2018/3/13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4ADE-CBF1-48D6-B308-62B56B6079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8665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63CB-7E8B-4429-AF51-BAC6CD0CB2C1}" type="datetimeFigureOut">
              <a:rPr lang="zh-TW" altLang="en-US" smtClean="0"/>
              <a:t>2018/3/13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4ADE-CBF1-48D6-B308-62B56B6079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7294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63CB-7E8B-4429-AF51-BAC6CD0CB2C1}" type="datetimeFigureOut">
              <a:rPr lang="zh-TW" altLang="en-US" smtClean="0"/>
              <a:t>2018/3/13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4ADE-CBF1-48D6-B308-62B56B6079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9411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363CB-7E8B-4429-AF51-BAC6CD0CB2C1}" type="datetimeFigureOut">
              <a:rPr lang="zh-TW" altLang="en-US" smtClean="0"/>
              <a:t>2018/3/13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A4ADE-CBF1-48D6-B308-62B56B6079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1032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群組 21"/>
          <p:cNvGrpSpPr/>
          <p:nvPr/>
        </p:nvGrpSpPr>
        <p:grpSpPr>
          <a:xfrm>
            <a:off x="699768" y="7662343"/>
            <a:ext cx="5572125" cy="2284760"/>
            <a:chOff x="642938" y="7662343"/>
            <a:chExt cx="5572125" cy="2284760"/>
          </a:xfrm>
        </p:grpSpPr>
        <p:sp>
          <p:nvSpPr>
            <p:cNvPr id="25" name="矩形 24"/>
            <p:cNvSpPr/>
            <p:nvPr/>
          </p:nvSpPr>
          <p:spPr>
            <a:xfrm>
              <a:off x="642938" y="7662343"/>
              <a:ext cx="5572125" cy="2243657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63"/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642938" y="7700334"/>
              <a:ext cx="5294607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日期</a:t>
              </a:r>
              <a:r>
                <a:rPr lang="en-US" altLang="zh-TW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: 107</a:t>
              </a:r>
              <a:r>
                <a:rPr lang="zh-TW" altLang="en-US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年</a:t>
              </a:r>
              <a:r>
                <a:rPr lang="en-US" altLang="zh-TW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r>
                <a:rPr lang="zh-TW" altLang="en-US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</a:t>
              </a:r>
              <a:r>
                <a:rPr lang="en-US" altLang="zh-TW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29</a:t>
              </a:r>
              <a:r>
                <a:rPr lang="zh-TW" altLang="en-US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日</a:t>
              </a:r>
              <a:endParaRPr lang="en-US" altLang="zh-TW" sz="2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時間</a:t>
              </a:r>
              <a:r>
                <a:rPr lang="en-US" altLang="zh-TW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:</a:t>
              </a:r>
              <a:r>
                <a:rPr lang="zh-TW" altLang="en-US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下午</a:t>
              </a:r>
              <a:r>
                <a:rPr lang="en-US" altLang="zh-TW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</a:t>
              </a:r>
              <a:r>
                <a:rPr lang="zh-TW" altLang="en-US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點至</a:t>
              </a:r>
              <a:r>
                <a:rPr lang="en-US" altLang="zh-TW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r>
                <a:rPr lang="zh-TW" altLang="en-US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點</a:t>
              </a:r>
              <a:endParaRPr lang="en-US" altLang="zh-TW" sz="2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地點</a:t>
              </a:r>
              <a:r>
                <a:rPr lang="en-US" altLang="zh-TW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:</a:t>
              </a:r>
              <a:r>
                <a:rPr lang="zh-TW" altLang="en-US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繁城</a:t>
              </a:r>
              <a:r>
                <a:rPr lang="zh-TW" altLang="en-US" sz="20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講堂</a:t>
              </a:r>
              <a:endParaRPr lang="en-US" altLang="zh-TW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0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對象</a:t>
              </a:r>
              <a:r>
                <a:rPr lang="en-US" altLang="zh-TW" sz="20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: </a:t>
              </a:r>
              <a:r>
                <a:rPr lang="zh-TW" altLang="en-US" sz="20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大四</a:t>
              </a:r>
              <a:r>
                <a:rPr lang="en-US" altLang="zh-TW" sz="20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~</a:t>
              </a:r>
              <a:r>
                <a:rPr lang="zh-TW" altLang="en-US" sz="20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研二電資學院學生</a:t>
              </a:r>
              <a:endParaRPr lang="en-US" altLang="zh-TW" sz="2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講者</a:t>
              </a:r>
              <a:r>
                <a:rPr lang="en-US" altLang="zh-TW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: </a:t>
              </a:r>
              <a:r>
                <a:rPr lang="zh-TW" altLang="en-US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四零四科技集團</a:t>
              </a:r>
              <a:r>
                <a:rPr lang="en-US" altLang="zh-TW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en-US" altLang="zh-TW" sz="2000" dirty="0" err="1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Moxa</a:t>
              </a:r>
              <a:r>
                <a:rPr lang="en-US" altLang="zh-TW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</a:p>
            <a:p>
              <a:r>
                <a:rPr lang="zh-TW" altLang="en-US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       工業無線網路產品事業處 林恕立 總經理 </a:t>
              </a:r>
              <a:endParaRPr lang="en-US" altLang="zh-TW" sz="2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0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       工業乙太網路產品事業處 莊峻富 副理</a:t>
              </a:r>
              <a:endParaRPr lang="en-US" altLang="zh-TW" sz="2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1" name="群組 20"/>
          <p:cNvGrpSpPr/>
          <p:nvPr/>
        </p:nvGrpSpPr>
        <p:grpSpPr>
          <a:xfrm>
            <a:off x="905198" y="2445493"/>
            <a:ext cx="5161265" cy="4539954"/>
            <a:chOff x="878256" y="2008835"/>
            <a:chExt cx="5161265" cy="4539954"/>
          </a:xfrm>
        </p:grpSpPr>
        <p:sp>
          <p:nvSpPr>
            <p:cNvPr id="56" name="弧形 55"/>
            <p:cNvSpPr/>
            <p:nvPr/>
          </p:nvSpPr>
          <p:spPr>
            <a:xfrm>
              <a:off x="1240336" y="2131889"/>
              <a:ext cx="4377328" cy="3643433"/>
            </a:xfrm>
            <a:prstGeom prst="arc">
              <a:avLst>
                <a:gd name="adj1" fmla="val 21598280"/>
                <a:gd name="adj2" fmla="val 21589242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 sz="1463"/>
            </a:p>
          </p:txBody>
        </p:sp>
        <p:sp>
          <p:nvSpPr>
            <p:cNvPr id="55" name="弧形 54"/>
            <p:cNvSpPr/>
            <p:nvPr/>
          </p:nvSpPr>
          <p:spPr>
            <a:xfrm>
              <a:off x="2197542" y="2538932"/>
              <a:ext cx="2514978" cy="1597562"/>
            </a:xfrm>
            <a:prstGeom prst="arc">
              <a:avLst>
                <a:gd name="adj1" fmla="val 462048"/>
                <a:gd name="adj2" fmla="val 0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 sz="1463"/>
            </a:p>
          </p:txBody>
        </p:sp>
        <p:sp>
          <p:nvSpPr>
            <p:cNvPr id="50" name="弧形 49"/>
            <p:cNvSpPr/>
            <p:nvPr/>
          </p:nvSpPr>
          <p:spPr>
            <a:xfrm>
              <a:off x="1349420" y="3735380"/>
              <a:ext cx="834244" cy="786294"/>
            </a:xfrm>
            <a:prstGeom prst="arc">
              <a:avLst>
                <a:gd name="adj1" fmla="val 17585473"/>
                <a:gd name="adj2" fmla="val 8382310"/>
              </a:avLst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 sz="1463"/>
            </a:p>
          </p:txBody>
        </p:sp>
        <p:sp>
          <p:nvSpPr>
            <p:cNvPr id="47" name="弧形 46"/>
            <p:cNvSpPr/>
            <p:nvPr/>
          </p:nvSpPr>
          <p:spPr>
            <a:xfrm flipH="1" flipV="1">
              <a:off x="3679115" y="2209901"/>
              <a:ext cx="2056146" cy="2702265"/>
            </a:xfrm>
            <a:prstGeom prst="arc">
              <a:avLst>
                <a:gd name="adj1" fmla="val 14626806"/>
                <a:gd name="adj2" fmla="val 0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 sz="1463"/>
            </a:p>
          </p:txBody>
        </p:sp>
        <p:grpSp>
          <p:nvGrpSpPr>
            <p:cNvPr id="35" name="群組 34"/>
            <p:cNvGrpSpPr/>
            <p:nvPr/>
          </p:nvGrpSpPr>
          <p:grpSpPr>
            <a:xfrm>
              <a:off x="1797343" y="3109590"/>
              <a:ext cx="959753" cy="1155464"/>
              <a:chOff x="1128053" y="3133453"/>
              <a:chExt cx="1181234" cy="1422109"/>
            </a:xfrm>
          </p:grpSpPr>
          <p:sp>
            <p:nvSpPr>
              <p:cNvPr id="6" name="流程圖: 接點 5"/>
              <p:cNvSpPr/>
              <p:nvPr/>
            </p:nvSpPr>
            <p:spPr>
              <a:xfrm>
                <a:off x="1128053" y="3133453"/>
                <a:ext cx="1181234" cy="1181234"/>
              </a:xfrm>
              <a:prstGeom prst="flowChartConnector">
                <a:avLst/>
              </a:prstGeom>
              <a:solidFill>
                <a:schemeClr val="accent1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463"/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1195245" y="3887116"/>
                <a:ext cx="1068939" cy="668446"/>
              </a:xfrm>
              <a:prstGeom prst="rect">
                <a:avLst/>
              </a:prstGeom>
              <a:noFill/>
            </p:spPr>
            <p:txBody>
              <a:bodyPr spcFirstLastPara="1" wrap="none" lIns="74295" tIns="37148" rIns="74295" bIns="37148" numCol="1">
                <a:prstTxWarp prst="textArchDown">
                  <a:avLst>
                    <a:gd name="adj" fmla="val 20908209"/>
                  </a:avLst>
                </a:prstTxWarp>
                <a:spAutoFit/>
              </a:bodyPr>
              <a:lstStyle/>
              <a:p>
                <a:pPr algn="ctr"/>
                <a:r>
                  <a:rPr lang="zh-TW" altLang="en-US" sz="1463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語音管家</a:t>
                </a:r>
              </a:p>
            </p:txBody>
          </p:sp>
          <p:pic>
            <p:nvPicPr>
              <p:cNvPr id="15" name="圖片 14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0689" y="3191286"/>
                <a:ext cx="1028392" cy="1111038"/>
              </a:xfrm>
              <a:prstGeom prst="rect">
                <a:avLst/>
              </a:prstGeom>
            </p:spPr>
          </p:pic>
        </p:grpSp>
        <p:grpSp>
          <p:nvGrpSpPr>
            <p:cNvPr id="2" name="群組 1"/>
            <p:cNvGrpSpPr/>
            <p:nvPr/>
          </p:nvGrpSpPr>
          <p:grpSpPr>
            <a:xfrm>
              <a:off x="967150" y="4167466"/>
              <a:ext cx="959753" cy="1196461"/>
              <a:chOff x="384939" y="4992286"/>
              <a:chExt cx="1181234" cy="1472567"/>
            </a:xfrm>
          </p:grpSpPr>
          <p:sp>
            <p:nvSpPr>
              <p:cNvPr id="4" name="流程圖: 接點 3"/>
              <p:cNvSpPr/>
              <p:nvPr/>
            </p:nvSpPr>
            <p:spPr>
              <a:xfrm>
                <a:off x="384939" y="4992286"/>
                <a:ext cx="1181234" cy="1181234"/>
              </a:xfrm>
              <a:prstGeom prst="flowChartConnector">
                <a:avLst/>
              </a:prstGeom>
              <a:solidFill>
                <a:schemeClr val="accent1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463"/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483753" y="5796407"/>
                <a:ext cx="1005639" cy="668446"/>
              </a:xfrm>
              <a:prstGeom prst="rect">
                <a:avLst/>
              </a:prstGeom>
              <a:noFill/>
            </p:spPr>
            <p:txBody>
              <a:bodyPr spcFirstLastPara="1" wrap="none" lIns="74295" tIns="37148" rIns="74295" bIns="37148" numCol="1">
                <a:prstTxWarp prst="textArchDown">
                  <a:avLst>
                    <a:gd name="adj" fmla="val 20908209"/>
                  </a:avLst>
                </a:prstTxWarp>
                <a:spAutoFit/>
              </a:bodyPr>
              <a:lstStyle/>
              <a:p>
                <a:pPr algn="ctr"/>
                <a:r>
                  <a:rPr lang="zh-TW" altLang="en-US" sz="1463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智能鞋墊</a:t>
                </a:r>
              </a:p>
            </p:txBody>
          </p:sp>
          <p:pic>
            <p:nvPicPr>
              <p:cNvPr id="16" name="圖片 15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10000" b="92813" l="10000" r="98462">
                            <a14:foregroundMark x1="80385" y1="24688" x2="80385" y2="26250"/>
                            <a14:foregroundMark x1="74615" y1="48750" x2="78077" y2="55625"/>
                            <a14:foregroundMark x1="89615" y1="24688" x2="91154" y2="28125"/>
                            <a14:foregroundMark x1="34615" y1="34063" x2="39615" y2="59688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3753" y="5032742"/>
                <a:ext cx="863297" cy="1062519"/>
              </a:xfrm>
              <a:prstGeom prst="rect">
                <a:avLst/>
              </a:prstGeom>
            </p:spPr>
          </p:pic>
        </p:grpSp>
        <p:grpSp>
          <p:nvGrpSpPr>
            <p:cNvPr id="36" name="群組 35"/>
            <p:cNvGrpSpPr/>
            <p:nvPr/>
          </p:nvGrpSpPr>
          <p:grpSpPr>
            <a:xfrm>
              <a:off x="3093217" y="2677547"/>
              <a:ext cx="950746" cy="1119279"/>
              <a:chOff x="3017858" y="2781590"/>
              <a:chExt cx="1170149" cy="1377574"/>
            </a:xfrm>
          </p:grpSpPr>
          <p:sp>
            <p:nvSpPr>
              <p:cNvPr id="8" name="流程圖: 接點 7"/>
              <p:cNvSpPr/>
              <p:nvPr/>
            </p:nvSpPr>
            <p:spPr>
              <a:xfrm>
                <a:off x="3017858" y="2781590"/>
                <a:ext cx="1091435" cy="1091435"/>
              </a:xfrm>
              <a:prstGeom prst="flowChartConnector">
                <a:avLst/>
              </a:prstGeom>
              <a:solidFill>
                <a:schemeClr val="accent1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463"/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3024078" y="3490718"/>
                <a:ext cx="1163929" cy="668446"/>
              </a:xfrm>
              <a:prstGeom prst="rect">
                <a:avLst/>
              </a:prstGeom>
              <a:noFill/>
            </p:spPr>
            <p:txBody>
              <a:bodyPr spcFirstLastPara="1" wrap="none" lIns="74295" tIns="37148" rIns="74295" bIns="37148" numCol="1">
                <a:prstTxWarp prst="textArchDown">
                  <a:avLst>
                    <a:gd name="adj" fmla="val 20908209"/>
                  </a:avLst>
                </a:prstTxWarp>
                <a:spAutoFit/>
              </a:bodyPr>
              <a:lstStyle/>
              <a:p>
                <a:pPr algn="ctr"/>
                <a:r>
                  <a:rPr lang="zh-TW" altLang="en-US" sz="1463" dirty="0" smtClean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智能電鍋</a:t>
                </a:r>
                <a:endParaRPr lang="zh-TW" altLang="en-US" sz="1463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pic>
            <p:nvPicPr>
              <p:cNvPr id="17" name="圖片 16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5991" b="89862" l="154" r="98769">
                            <a14:foregroundMark x1="32769" y1="23963" x2="23231" y2="25960"/>
                            <a14:foregroundMark x1="19385" y1="29493" x2="15077" y2="31644"/>
                            <a14:foregroundMark x1="14308" y1="31029" x2="12462" y2="32104"/>
                            <a14:foregroundMark x1="13538" y1="30415" x2="11231" y2="31490"/>
                            <a14:foregroundMark x1="12462" y1="30568" x2="11385" y2="30261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14464" y="2851172"/>
                <a:ext cx="941344" cy="942792"/>
              </a:xfrm>
              <a:prstGeom prst="rect">
                <a:avLst/>
              </a:prstGeom>
            </p:spPr>
          </p:pic>
        </p:grpSp>
        <p:grpSp>
          <p:nvGrpSpPr>
            <p:cNvPr id="37" name="群組 36"/>
            <p:cNvGrpSpPr/>
            <p:nvPr/>
          </p:nvGrpSpPr>
          <p:grpSpPr>
            <a:xfrm>
              <a:off x="4316128" y="3008095"/>
              <a:ext cx="995365" cy="1192241"/>
              <a:chOff x="4827868" y="3134053"/>
              <a:chExt cx="1225064" cy="1467373"/>
            </a:xfrm>
          </p:grpSpPr>
          <p:sp>
            <p:nvSpPr>
              <p:cNvPr id="5" name="流程圖: 接點 4"/>
              <p:cNvSpPr/>
              <p:nvPr/>
            </p:nvSpPr>
            <p:spPr>
              <a:xfrm>
                <a:off x="4827868" y="3134053"/>
                <a:ext cx="1181234" cy="1181234"/>
              </a:xfrm>
              <a:prstGeom prst="flowChartConnector">
                <a:avLst/>
              </a:prstGeom>
              <a:solidFill>
                <a:schemeClr val="accent1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463"/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4871698" y="3932980"/>
                <a:ext cx="1181234" cy="668446"/>
              </a:xfrm>
              <a:prstGeom prst="rect">
                <a:avLst/>
              </a:prstGeom>
              <a:noFill/>
            </p:spPr>
            <p:txBody>
              <a:bodyPr spcFirstLastPara="1" wrap="none" lIns="74295" tIns="37148" rIns="74295" bIns="37148" numCol="1">
                <a:prstTxWarp prst="textArchDown">
                  <a:avLst>
                    <a:gd name="adj" fmla="val 20908209"/>
                  </a:avLst>
                </a:prstTxWarp>
                <a:spAutoFit/>
              </a:bodyPr>
              <a:lstStyle/>
              <a:p>
                <a:pPr algn="ctr"/>
                <a:r>
                  <a:rPr lang="zh-TW" altLang="en-US" sz="1463" dirty="0" smtClean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智能雞蛋盒</a:t>
                </a:r>
                <a:endParaRPr lang="zh-TW" altLang="en-US" sz="1463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pic>
            <p:nvPicPr>
              <p:cNvPr id="18" name="圖片 17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4215" b="88889" l="2692" r="98462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05859" y="3265873"/>
                <a:ext cx="1071786" cy="1075908"/>
              </a:xfrm>
              <a:prstGeom prst="rect">
                <a:avLst/>
              </a:prstGeom>
            </p:spPr>
          </p:pic>
        </p:grpSp>
        <p:grpSp>
          <p:nvGrpSpPr>
            <p:cNvPr id="38" name="群組 37"/>
            <p:cNvGrpSpPr/>
            <p:nvPr/>
          </p:nvGrpSpPr>
          <p:grpSpPr>
            <a:xfrm>
              <a:off x="5079768" y="4200336"/>
              <a:ext cx="959753" cy="1194438"/>
              <a:chOff x="5463630" y="4786047"/>
              <a:chExt cx="1181234" cy="1470077"/>
            </a:xfrm>
          </p:grpSpPr>
          <p:sp>
            <p:nvSpPr>
              <p:cNvPr id="20" name="流程圖: 接點 19"/>
              <p:cNvSpPr/>
              <p:nvPr/>
            </p:nvSpPr>
            <p:spPr>
              <a:xfrm>
                <a:off x="5463630" y="4786047"/>
                <a:ext cx="1181234" cy="1181234"/>
              </a:xfrm>
              <a:prstGeom prst="flowChartConnector">
                <a:avLst/>
              </a:prstGeom>
              <a:solidFill>
                <a:schemeClr val="accent1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463"/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5645229" y="5587678"/>
                <a:ext cx="858445" cy="668446"/>
              </a:xfrm>
              <a:prstGeom prst="rect">
                <a:avLst/>
              </a:prstGeom>
              <a:noFill/>
            </p:spPr>
            <p:txBody>
              <a:bodyPr spcFirstLastPara="1" wrap="none" lIns="74295" tIns="37148" rIns="74295" bIns="37148" numCol="1">
                <a:prstTxWarp prst="textArchDown">
                  <a:avLst>
                    <a:gd name="adj" fmla="val 20908209"/>
                  </a:avLst>
                </a:prstTxWarp>
                <a:spAutoFit/>
              </a:bodyPr>
              <a:lstStyle/>
              <a:p>
                <a:pPr algn="ctr"/>
                <a:r>
                  <a:rPr lang="zh-TW" altLang="en-US" sz="1463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智能水瓶</a:t>
                </a:r>
              </a:p>
            </p:txBody>
          </p:sp>
          <p:pic>
            <p:nvPicPr>
              <p:cNvPr id="19" name="圖片 18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BEBA8EAE-BF5A-486C-A8C5-ECC9F3942E4B}">
                    <a14:imgProps xmlns:a14="http://schemas.microsoft.com/office/drawing/2010/main">
                      <a14:imgLayer r:embed="rId11">
                        <a14:imgEffect>
                          <a14:backgroundRemoval t="2889" b="97556" l="10000" r="9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8533" r="29487"/>
              <a:stretch/>
            </p:blipFill>
            <p:spPr>
              <a:xfrm>
                <a:off x="5815749" y="4799074"/>
                <a:ext cx="600502" cy="1104490"/>
              </a:xfrm>
              <a:prstGeom prst="rect">
                <a:avLst/>
              </a:prstGeom>
            </p:spPr>
          </p:pic>
        </p:grpSp>
        <p:sp>
          <p:nvSpPr>
            <p:cNvPr id="46" name="弧形 45"/>
            <p:cNvSpPr/>
            <p:nvPr/>
          </p:nvSpPr>
          <p:spPr>
            <a:xfrm>
              <a:off x="4696666" y="3703151"/>
              <a:ext cx="1106656" cy="1098873"/>
            </a:xfrm>
            <a:prstGeom prst="arc">
              <a:avLst>
                <a:gd name="adj1" fmla="val 16200000"/>
                <a:gd name="adj2" fmla="val 282298"/>
              </a:avLst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 sz="1463"/>
            </a:p>
          </p:txBody>
        </p:sp>
        <p:sp>
          <p:nvSpPr>
            <p:cNvPr id="48" name="弧形 47"/>
            <p:cNvSpPr/>
            <p:nvPr/>
          </p:nvSpPr>
          <p:spPr>
            <a:xfrm>
              <a:off x="2128298" y="2041473"/>
              <a:ext cx="1295873" cy="1392385"/>
            </a:xfrm>
            <a:prstGeom prst="arc">
              <a:avLst>
                <a:gd name="adj1" fmla="val 14695364"/>
                <a:gd name="adj2" fmla="val 0"/>
              </a:avLst>
            </a:prstGeom>
            <a:ln w="571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 sz="1463"/>
            </a:p>
          </p:txBody>
        </p:sp>
        <p:sp>
          <p:nvSpPr>
            <p:cNvPr id="49" name="橢圓 48"/>
            <p:cNvSpPr/>
            <p:nvPr/>
          </p:nvSpPr>
          <p:spPr>
            <a:xfrm>
              <a:off x="2286193" y="2008835"/>
              <a:ext cx="240172" cy="259823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63"/>
            </a:p>
          </p:txBody>
        </p:sp>
        <p:sp>
          <p:nvSpPr>
            <p:cNvPr id="51" name="弧形 50"/>
            <p:cNvSpPr/>
            <p:nvPr/>
          </p:nvSpPr>
          <p:spPr>
            <a:xfrm flipH="1">
              <a:off x="878256" y="3904692"/>
              <a:ext cx="846065" cy="811013"/>
            </a:xfrm>
            <a:prstGeom prst="arc">
              <a:avLst>
                <a:gd name="adj1" fmla="val 17538335"/>
                <a:gd name="adj2" fmla="val 2156980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 sz="1463"/>
            </a:p>
          </p:txBody>
        </p:sp>
        <p:sp>
          <p:nvSpPr>
            <p:cNvPr id="52" name="橢圓 51"/>
            <p:cNvSpPr/>
            <p:nvPr/>
          </p:nvSpPr>
          <p:spPr>
            <a:xfrm>
              <a:off x="1103905" y="3776256"/>
              <a:ext cx="240172" cy="259823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63"/>
            </a:p>
          </p:txBody>
        </p:sp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12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artisticPaintBrush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6903" y="4345804"/>
              <a:ext cx="2903221" cy="2202985"/>
            </a:xfrm>
            <a:prstGeom prst="rect">
              <a:avLst/>
            </a:prstGeom>
          </p:spPr>
        </p:pic>
      </p:grpSp>
      <p:sp>
        <p:nvSpPr>
          <p:cNvPr id="7" name="文字方塊 6"/>
          <p:cNvSpPr txBox="1"/>
          <p:nvPr/>
        </p:nvSpPr>
        <p:spPr>
          <a:xfrm>
            <a:off x="933577" y="6735460"/>
            <a:ext cx="5104506" cy="816710"/>
          </a:xfrm>
          <a:prstGeom prst="rect">
            <a:avLst/>
          </a:prstGeom>
          <a:noFill/>
        </p:spPr>
        <p:txBody>
          <a:bodyPr wrap="none" rtlCol="0">
            <a:prstTxWarp prst="textTriangle">
              <a:avLst/>
            </a:prstTxWarp>
            <a:spAutoFit/>
          </a:bodyPr>
          <a:lstStyle/>
          <a:p>
            <a:r>
              <a:rPr lang="en-US" altLang="zh-TW" sz="4875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IDEA to REALITY</a:t>
            </a:r>
            <a:endParaRPr lang="zh-TW" altLang="en-US" sz="487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699768" y="195943"/>
            <a:ext cx="5572124" cy="2183307"/>
          </a:xfrm>
          <a:prstGeom prst="rect">
            <a:avLst/>
          </a:prstGeom>
          <a:noFill/>
        </p:spPr>
        <p:txBody>
          <a:bodyPr wrap="square" rtlCol="0">
            <a:prstTxWarp prst="textStop">
              <a:avLst/>
            </a:prstTxWarp>
            <a:spAutoFit/>
          </a:bodyPr>
          <a:lstStyle/>
          <a:p>
            <a:pPr algn="ctr"/>
            <a:r>
              <a:rPr lang="zh-TW" altLang="en-US" sz="1138" b="1" spc="-122" dirty="0">
                <a:ln w="0"/>
                <a:solidFill>
                  <a:schemeClr val="accent2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科技</a:t>
            </a:r>
            <a:r>
              <a:rPr lang="zh-TW" altLang="en-US" sz="1138" b="1" spc="-122" dirty="0" smtClean="0">
                <a:ln w="0"/>
                <a:solidFill>
                  <a:schemeClr val="accent2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產品</a:t>
            </a:r>
            <a:endParaRPr lang="en-US" altLang="zh-TW" sz="1138" b="1" spc="-122" dirty="0" smtClean="0">
              <a:ln w="0"/>
              <a:solidFill>
                <a:schemeClr val="accent2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138" b="1" spc="-122" dirty="0" smtClean="0">
                <a:ln w="0"/>
                <a:solidFill>
                  <a:schemeClr val="accent2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從</a:t>
            </a:r>
            <a:r>
              <a:rPr lang="zh-TW" altLang="en-US" sz="1625" b="1" spc="-122" dirty="0">
                <a:ln w="0"/>
                <a:solidFill>
                  <a:schemeClr val="accent2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發想</a:t>
            </a:r>
            <a:r>
              <a:rPr lang="zh-TW" altLang="en-US" sz="1138" b="1" spc="-122" dirty="0">
                <a:ln w="0"/>
                <a:solidFill>
                  <a:schemeClr val="accent2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到</a:t>
            </a:r>
            <a:r>
              <a:rPr lang="zh-TW" altLang="en-US" sz="1625" b="1" spc="-122" dirty="0" smtClean="0">
                <a:ln w="0"/>
                <a:solidFill>
                  <a:schemeClr val="accent2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誕生</a:t>
            </a:r>
            <a:endParaRPr lang="en-US" altLang="zh-TW" sz="1625" b="1" spc="-122" dirty="0" smtClean="0">
              <a:ln w="0"/>
              <a:solidFill>
                <a:schemeClr val="accent2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138" b="1" spc="-122" dirty="0" smtClean="0">
                <a:ln w="0"/>
                <a:solidFill>
                  <a:schemeClr val="accent2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1138" b="1" spc="-122" dirty="0">
                <a:ln w="0"/>
                <a:solidFill>
                  <a:schemeClr val="accent2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奇妙旅程</a:t>
            </a:r>
            <a:endParaRPr lang="zh-TW" altLang="en-US" sz="1300" b="1" spc="-122" dirty="0">
              <a:ln w="0"/>
              <a:solidFill>
                <a:schemeClr val="accent2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1395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556</TotalTime>
  <Words>89</Words>
  <Application>Microsoft Office PowerPoint</Application>
  <PresentationFormat>A4 紙張 (210x297 公釐)</PresentationFormat>
  <Paragraphs>16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WORKGROUP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Sunny S Li (李珊)</dc:creator>
  <cp:lastModifiedBy>cristophie_chao</cp:lastModifiedBy>
  <cp:revision>56</cp:revision>
  <dcterms:created xsi:type="dcterms:W3CDTF">2018-03-01T06:00:00Z</dcterms:created>
  <dcterms:modified xsi:type="dcterms:W3CDTF">2018-03-13T03:42:59Z</dcterms:modified>
</cp:coreProperties>
</file>